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4CB2471-D072-4E4B-85B7-6FAF4DBF6B0E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D8314C-F95A-427E-B86E-8F924493A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AE23B2-AF72-4C9A-9BCA-50989980900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1FD1B5-D803-4AE1-9E41-9A6EB95BD23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8C7D04-4AB6-4234-B918-AF84E7C6784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5D457B-BE8E-40F2-936F-F4451C09E66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F6B64A-77DE-4383-BDFF-2584B417EB2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1B4997-1B2E-451D-BC4C-527B698C79B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29DACF-B6EA-43FA-AC7C-94370C686E8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6D9E84-36C8-4EDC-8791-AE3912C56804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172200"/>
            <a:ext cx="1600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096000"/>
            <a:ext cx="2133600" cy="4762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C99E2-6D8A-42F4-A5C1-1D8D823C0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D852A-9BD6-4F62-ADB1-76592C496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672C1-9511-42C5-AE78-B3157A7F1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49E25-5A9C-43F6-B6A0-6C126F40D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B7A37-2AB3-4F98-8E74-70DFEDB40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534F-1EEF-4C84-A903-653F415C9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C70DF-44F3-4786-9B63-A917D7701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4FCFD-5363-4E5F-98E7-A3A785004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D1557-CFF4-4382-B811-F915EF84D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157C3-2970-4F35-AE58-7625E59B1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6B6B0-EB7F-46EC-9609-4A36B3BE0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9FD2428-F4E2-4E38-A075-F6A54E57B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smtClean="0"/>
              <a:t>Develop A Communication Plan</a:t>
            </a:r>
          </a:p>
        </p:txBody>
      </p:sp>
      <p:pic>
        <p:nvPicPr>
          <p:cNvPr id="4099" name="Picture 4" descr="MPj044105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895600"/>
            <a:ext cx="2998788" cy="299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Communication Plan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who to contact</a:t>
            </a:r>
          </a:p>
          <a:p>
            <a:pPr lvl="1" eaLnBrk="1" hangingPunct="1"/>
            <a:r>
              <a:rPr lang="en-US" smtClean="0"/>
              <a:t>Family members and Relatives</a:t>
            </a:r>
          </a:p>
          <a:p>
            <a:pPr lvl="1" eaLnBrk="1" hangingPunct="1"/>
            <a:r>
              <a:rPr lang="en-US" smtClean="0"/>
              <a:t>Police</a:t>
            </a:r>
          </a:p>
          <a:p>
            <a:pPr lvl="1" eaLnBrk="1" hangingPunct="1"/>
            <a:r>
              <a:rPr lang="en-US" smtClean="0"/>
              <a:t>Fire</a:t>
            </a:r>
          </a:p>
          <a:p>
            <a:pPr lvl="1" eaLnBrk="1" hangingPunct="1"/>
            <a:r>
              <a:rPr lang="en-US" smtClean="0"/>
              <a:t>Hospital</a:t>
            </a:r>
          </a:p>
          <a:p>
            <a:pPr lvl="1" eaLnBrk="1" hangingPunct="1"/>
            <a:r>
              <a:rPr lang="en-US" smtClean="0"/>
              <a:t>Red Cross</a:t>
            </a:r>
          </a:p>
          <a:p>
            <a:pPr lvl="1" eaLnBrk="1" hangingPunct="1"/>
            <a:r>
              <a:rPr lang="en-US" smtClean="0"/>
              <a:t>FEMA</a:t>
            </a:r>
          </a:p>
          <a:p>
            <a:pPr lvl="1" eaLnBrk="1" hangingPunct="1"/>
            <a:r>
              <a:rPr lang="en-US" smtClean="0"/>
              <a:t>Health Department</a:t>
            </a:r>
          </a:p>
          <a:p>
            <a:pPr lvl="1" eaLnBrk="1" hangingPunct="1"/>
            <a:endParaRPr lang="en-US" smtClean="0"/>
          </a:p>
        </p:txBody>
      </p:sp>
      <p:pic>
        <p:nvPicPr>
          <p:cNvPr id="5124" name="Picture 4" descr="C:\Documents and Settings\Amber\Local Settings\Temporary Internet Files\Content.IE5\WRHYT0C2\MPj0184939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6002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Family Communication 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Designate </a:t>
            </a:r>
          </a:p>
          <a:p>
            <a:pPr lvl="1" eaLnBrk="1" hangingPunct="1"/>
            <a:r>
              <a:rPr lang="en-US" smtClean="0"/>
              <a:t>A safe meeting place</a:t>
            </a:r>
          </a:p>
          <a:p>
            <a:pPr lvl="1" eaLnBrk="1" hangingPunct="1"/>
            <a:r>
              <a:rPr lang="en-US" smtClean="0"/>
              <a:t>Location for the Emergency Food Supply Kit</a:t>
            </a:r>
          </a:p>
          <a:p>
            <a:pPr lvl="2" eaLnBrk="1" hangingPunct="1"/>
            <a:r>
              <a:rPr lang="en-US" smtClean="0"/>
              <a:t>Up to date identification</a:t>
            </a:r>
          </a:p>
          <a:p>
            <a:pPr lvl="2" eaLnBrk="1" hangingPunct="1"/>
            <a:r>
              <a:rPr lang="en-US" smtClean="0"/>
              <a:t>Up to date medical information</a:t>
            </a:r>
          </a:p>
          <a:p>
            <a:pPr lvl="1" eaLnBrk="1" hangingPunct="1"/>
            <a:r>
              <a:rPr lang="en-US" smtClean="0"/>
              <a:t>Area to post contact information sheet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6148" name="Picture 4" descr="C:\Documents and Settings\Amber\Local Settings\Temporary Internet Files\Content.IE5\T6HNB637\MCj041230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2525" y="4724400"/>
            <a:ext cx="103187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C:\Documents and Settings\Amber\Local Settings\Temporary Internet Files\Content.IE5\K7ZCED4R\MPj0433137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908550"/>
            <a:ext cx="23622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C:\Documents and Settings\Amber\Local Settings\Temporary Internet Files\Content.IE5\30BDD1O6\MCj0441285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44196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Shelter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Locations</a:t>
            </a:r>
          </a:p>
          <a:p>
            <a:pPr lvl="1" eaLnBrk="1" hangingPunct="1"/>
            <a:r>
              <a:rPr lang="en-US" smtClean="0"/>
              <a:t>Examples of shelter locations</a:t>
            </a:r>
          </a:p>
          <a:p>
            <a:pPr lvl="2" eaLnBrk="1" hangingPunct="1"/>
            <a:r>
              <a:rPr lang="en-US" smtClean="0"/>
              <a:t>American Red Cross</a:t>
            </a:r>
          </a:p>
          <a:p>
            <a:pPr lvl="2" eaLnBrk="1" hangingPunct="1"/>
            <a:r>
              <a:rPr lang="en-US" smtClean="0"/>
              <a:t>Community Centers</a:t>
            </a:r>
          </a:p>
          <a:p>
            <a:pPr lvl="2" eaLnBrk="1" hangingPunct="1"/>
            <a:r>
              <a:rPr lang="en-US" smtClean="0"/>
              <a:t>Schools</a:t>
            </a:r>
          </a:p>
          <a:p>
            <a:pPr eaLnBrk="1" hangingPunct="1"/>
            <a:r>
              <a:rPr lang="en-US" smtClean="0"/>
              <a:t>Route to shelter</a:t>
            </a:r>
          </a:p>
          <a:p>
            <a:pPr lvl="1" eaLnBrk="1" hangingPunct="1"/>
            <a:r>
              <a:rPr lang="en-US" smtClean="0"/>
              <a:t>Know different routes</a:t>
            </a:r>
          </a:p>
          <a:p>
            <a:pPr eaLnBrk="1" hangingPunct="1"/>
            <a:r>
              <a:rPr lang="en-US" smtClean="0"/>
              <a:t>Pet friendly shelters if you have pets</a:t>
            </a:r>
          </a:p>
        </p:txBody>
      </p:sp>
      <p:pic>
        <p:nvPicPr>
          <p:cNvPr id="7172" name="Picture 5" descr="C:\Documents and Settings\Amber\Local Settings\Temporary Internet Files\Content.IE5\CO71ILFJ\MCBD10603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676400"/>
            <a:ext cx="228600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 Together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has been done to ensure your  safety at:</a:t>
            </a:r>
          </a:p>
          <a:p>
            <a:pPr lvl="1" eaLnBrk="1" hangingPunct="1"/>
            <a:r>
              <a:rPr lang="en-US" smtClean="0"/>
              <a:t>Schools</a:t>
            </a:r>
          </a:p>
          <a:p>
            <a:pPr lvl="1" eaLnBrk="1" hangingPunct="1"/>
            <a:r>
              <a:rPr lang="en-US" smtClean="0"/>
              <a:t>Work</a:t>
            </a:r>
          </a:p>
          <a:p>
            <a:pPr eaLnBrk="1" hangingPunct="1"/>
            <a:r>
              <a:rPr lang="en-US" smtClean="0"/>
              <a:t>Create a Safe Environment</a:t>
            </a:r>
          </a:p>
          <a:p>
            <a:pPr lvl="1" eaLnBrk="1" hangingPunct="1"/>
            <a:r>
              <a:rPr lang="en-US" smtClean="0"/>
              <a:t>Work with neighbors</a:t>
            </a:r>
          </a:p>
          <a:p>
            <a:pPr lvl="1" eaLnBrk="1" hangingPunct="1"/>
            <a:r>
              <a:rPr lang="en-US" smtClean="0"/>
              <a:t>Conduct community 		         emergency drills</a:t>
            </a:r>
          </a:p>
          <a:p>
            <a:pPr lvl="1" eaLnBrk="1" hangingPunct="1"/>
            <a:endParaRPr lang="en-US" smtClean="0"/>
          </a:p>
        </p:txBody>
      </p:sp>
      <p:pic>
        <p:nvPicPr>
          <p:cNvPr id="8196" name="Picture 5" descr="C:\Documents and Settings\Amber\Local Settings\Temporary Internet Files\Content.IE5\CO71ILFJ\MPj0439454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438400"/>
            <a:ext cx="26765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81000" y="381000"/>
            <a:ext cx="8382000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/>
              <a:t>Be Ready To Take Action!</a:t>
            </a:r>
          </a:p>
          <a:p>
            <a:pPr algn="ctr">
              <a:spcBef>
                <a:spcPct val="50000"/>
              </a:spcBef>
            </a:pPr>
            <a:r>
              <a:rPr lang="en-US" sz="4000"/>
              <a:t>Keep an emergency plan with your emergency food kit!</a:t>
            </a:r>
          </a:p>
          <a:p>
            <a:pPr>
              <a:spcBef>
                <a:spcPct val="50000"/>
              </a:spcBef>
            </a:pPr>
            <a:endParaRPr lang="en-US" sz="4000"/>
          </a:p>
          <a:p>
            <a:pPr>
              <a:spcBef>
                <a:spcPct val="50000"/>
              </a:spcBef>
            </a:pPr>
            <a:endParaRPr lang="en-US" sz="4000"/>
          </a:p>
          <a:p>
            <a:pPr algn="ctr">
              <a:spcBef>
                <a:spcPct val="50000"/>
              </a:spcBef>
            </a:pPr>
            <a:r>
              <a:rPr lang="en-US" sz="4000"/>
              <a:t>If disaster strikes, you and your family will be prepared.</a:t>
            </a:r>
          </a:p>
        </p:txBody>
      </p:sp>
      <p:pic>
        <p:nvPicPr>
          <p:cNvPr id="9219" name="Picture 6" descr="C:\Documents and Settings\Amber\Local Settings\Temporary Internet Files\Content.IE5\GPGLNI4D\MPj0428617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667000"/>
            <a:ext cx="32766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685800" y="1752600"/>
            <a:ext cx="78486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Follow all instructions provided on the TV and radio or in the newspaper.</a:t>
            </a:r>
          </a:p>
          <a:p>
            <a:pPr algn="ctr">
              <a:spcBef>
                <a:spcPct val="50000"/>
              </a:spcBef>
            </a:pPr>
            <a:r>
              <a:rPr lang="en-US" sz="4000"/>
              <a:t>Remember, your safety is top priority during any disaster.</a:t>
            </a:r>
          </a:p>
        </p:txBody>
      </p:sp>
      <p:pic>
        <p:nvPicPr>
          <p:cNvPr id="10243" name="Picture 9" descr="C:\Documents and Settings\Amber\Local Settings\Temporary Internet Files\Content.IE5\VTLLHI7N\MCj044203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1371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7" descr="MCj0432517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00900" y="5334000"/>
            <a:ext cx="15716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Post an emergency contact information list in a convenient location.</a:t>
            </a:r>
          </a:p>
          <a:p>
            <a:r>
              <a:rPr lang="en-US" smtClean="0"/>
              <a:t>Designate a safe meeting place.</a:t>
            </a:r>
          </a:p>
          <a:p>
            <a:r>
              <a:rPr lang="en-US" smtClean="0"/>
              <a:t>Know locations of shelters in your area.</a:t>
            </a:r>
          </a:p>
          <a:p>
            <a:r>
              <a:rPr lang="en-US" smtClean="0"/>
              <a:t>Create a safe environment in your community.</a:t>
            </a:r>
          </a:p>
          <a:p>
            <a:r>
              <a:rPr lang="en-US" smtClean="0"/>
              <a:t>Follow all provided instructions.</a:t>
            </a:r>
          </a:p>
        </p:txBody>
      </p:sp>
      <p:pic>
        <p:nvPicPr>
          <p:cNvPr id="11268" name="Picture 2" descr="C:\Users\Richard\AppData\Local\Microsoft\Windows\Temporary Internet Files\Content.IE5\QPS239WK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800600"/>
            <a:ext cx="1870075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201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Develop A Communication Plan</vt:lpstr>
      <vt:lpstr>Family Communication Plan</vt:lpstr>
      <vt:lpstr>Family Communication Plan</vt:lpstr>
      <vt:lpstr>Shelter</vt:lpstr>
      <vt:lpstr>Work Together</vt:lpstr>
      <vt:lpstr>Slide 6</vt:lpstr>
      <vt:lpstr>Slide 7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 A Communication Plan</dc:title>
  <dc:creator>Richard</dc:creator>
  <cp:lastModifiedBy>Richard</cp:lastModifiedBy>
  <cp:revision>25</cp:revision>
  <dcterms:created xsi:type="dcterms:W3CDTF">2009-07-16T19:06:54Z</dcterms:created>
  <dcterms:modified xsi:type="dcterms:W3CDTF">2011-06-24T15:16:41Z</dcterms:modified>
</cp:coreProperties>
</file>